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59" r:id="rId6"/>
    <p:sldId id="260" r:id="rId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2319"/>
    <a:srgbClr val="BEBAF8"/>
    <a:srgbClr val="FFC167"/>
    <a:srgbClr val="F8F577"/>
    <a:srgbClr val="F2F24C"/>
    <a:srgbClr val="92D050"/>
    <a:srgbClr val="82D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7543E-375A-426C-9D12-7BAA98C07228}" v="163" dt="2023-01-27T18:19:08.9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133" y="6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Taddei" userId="30bf616d265f9878" providerId="LiveId" clId="{C47B6E77-902A-4424-A75F-C0B1BC8D8F16}"/>
    <pc:docChg chg="undo custSel addSld delSld modSld">
      <pc:chgData name="Lorenzo Taddei" userId="30bf616d265f9878" providerId="LiveId" clId="{C47B6E77-902A-4424-A75F-C0B1BC8D8F16}" dt="2023-01-24T21:47:58.492" v="503" actId="1076"/>
      <pc:docMkLst>
        <pc:docMk/>
      </pc:docMkLst>
      <pc:sldChg chg="addSp delSp modSp mod setBg">
        <pc:chgData name="Lorenzo Taddei" userId="30bf616d265f9878" providerId="LiveId" clId="{C47B6E77-902A-4424-A75F-C0B1BC8D8F16}" dt="2023-01-24T21:47:58.492" v="503" actId="1076"/>
        <pc:sldMkLst>
          <pc:docMk/>
          <pc:sldMk cId="1342682369" sldId="256"/>
        </pc:sldMkLst>
        <pc:spChg chg="add del mod">
          <ac:chgData name="Lorenzo Taddei" userId="30bf616d265f9878" providerId="LiveId" clId="{C47B6E77-902A-4424-A75F-C0B1BC8D8F16}" dt="2023-01-24T19:22:27.608" v="141"/>
          <ac:spMkLst>
            <pc:docMk/>
            <pc:sldMk cId="1342682369" sldId="256"/>
            <ac:spMk id="3" creationId="{BB5F6308-5BD1-0E7D-6837-FD12A675F454}"/>
          </ac:spMkLst>
        </pc:spChg>
        <pc:spChg chg="add del mod">
          <ac:chgData name="Lorenzo Taddei" userId="30bf616d265f9878" providerId="LiveId" clId="{C47B6E77-902A-4424-A75F-C0B1BC8D8F16}" dt="2023-01-24T19:24:39.721" v="150"/>
          <ac:spMkLst>
            <pc:docMk/>
            <pc:sldMk cId="1342682369" sldId="256"/>
            <ac:spMk id="5" creationId="{27351C00-1C38-1895-818C-6DD04ED101AB}"/>
          </ac:spMkLst>
        </pc:spChg>
        <pc:spChg chg="add del mod">
          <ac:chgData name="Lorenzo Taddei" userId="30bf616d265f9878" providerId="LiveId" clId="{C47B6E77-902A-4424-A75F-C0B1BC8D8F16}" dt="2023-01-24T20:54:37.023" v="192"/>
          <ac:spMkLst>
            <pc:docMk/>
            <pc:sldMk cId="1342682369" sldId="256"/>
            <ac:spMk id="8" creationId="{35627D6D-353A-EB79-8EDC-19820729A458}"/>
          </ac:spMkLst>
        </pc:spChg>
        <pc:spChg chg="add del mod ord">
          <ac:chgData name="Lorenzo Taddei" userId="30bf616d265f9878" providerId="LiveId" clId="{C47B6E77-902A-4424-A75F-C0B1BC8D8F16}" dt="2023-01-24T21:18:08.361" v="243" actId="478"/>
          <ac:spMkLst>
            <pc:docMk/>
            <pc:sldMk cId="1342682369" sldId="256"/>
            <ac:spMk id="9" creationId="{F5A23982-A251-C8B3-5354-51D2649486EE}"/>
          </ac:spMkLst>
        </pc:spChg>
        <pc:spChg chg="add mod">
          <ac:chgData name="Lorenzo Taddei" userId="30bf616d265f9878" providerId="LiveId" clId="{C47B6E77-902A-4424-A75F-C0B1BC8D8F16}" dt="2023-01-24T21:44:15.996" v="389" actId="14100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C47B6E77-902A-4424-A75F-C0B1BC8D8F16}" dt="2023-01-24T20:54:39.292" v="193" actId="478"/>
          <ac:spMkLst>
            <pc:docMk/>
            <pc:sldMk cId="1342682369" sldId="256"/>
            <ac:spMk id="12" creationId="{76D66019-6295-887D-A36C-261C24F46EFA}"/>
          </ac:spMkLst>
        </pc:spChg>
        <pc:picChg chg="add del mod">
          <ac:chgData name="Lorenzo Taddei" userId="30bf616d265f9878" providerId="LiveId" clId="{C47B6E77-902A-4424-A75F-C0B1BC8D8F16}" dt="2023-01-24T19:22:08.503" v="137"/>
          <ac:picMkLst>
            <pc:docMk/>
            <pc:sldMk cId="1342682369" sldId="256"/>
            <ac:picMk id="2" creationId="{2163E111-53CC-D565-F128-DA7A380036B0}"/>
          </ac:picMkLst>
        </pc:picChg>
        <pc:picChg chg="add del mod">
          <ac:chgData name="Lorenzo Taddei" userId="30bf616d265f9878" providerId="LiveId" clId="{C47B6E77-902A-4424-A75F-C0B1BC8D8F16}" dt="2023-01-24T19:24:40.769" v="152"/>
          <ac:picMkLst>
            <pc:docMk/>
            <pc:sldMk cId="1342682369" sldId="256"/>
            <ac:picMk id="4" creationId="{F04B722C-56AB-D00C-4D8D-3F36264D925E}"/>
          </ac:picMkLst>
        </pc:picChg>
        <pc:picChg chg="add del mod">
          <ac:chgData name="Lorenzo Taddei" userId="30bf616d265f9878" providerId="LiveId" clId="{C47B6E77-902A-4424-A75F-C0B1BC8D8F16}" dt="2023-01-24T19:25:48.808" v="155" actId="478"/>
          <ac:picMkLst>
            <pc:docMk/>
            <pc:sldMk cId="1342682369" sldId="256"/>
            <ac:picMk id="6" creationId="{EAAAFE93-5CAB-B3B6-A618-33CCBB26779A}"/>
          </ac:picMkLst>
        </pc:picChg>
        <pc:picChg chg="add del mod">
          <ac:chgData name="Lorenzo Taddei" userId="30bf616d265f9878" providerId="LiveId" clId="{C47B6E77-902A-4424-A75F-C0B1BC8D8F16}" dt="2023-01-24T20:50:02.171" v="162" actId="478"/>
          <ac:picMkLst>
            <pc:docMk/>
            <pc:sldMk cId="1342682369" sldId="256"/>
            <ac:picMk id="7" creationId="{CD1B0790-426F-5BE2-EF9E-291997F53DF3}"/>
          </ac:picMkLst>
        </pc:picChg>
        <pc:picChg chg="mod">
          <ac:chgData name="Lorenzo Taddei" userId="30bf616d265f9878" providerId="LiveId" clId="{C47B6E77-902A-4424-A75F-C0B1BC8D8F16}" dt="2023-01-24T21:38:55.821" v="335" actId="29295"/>
          <ac:picMkLst>
            <pc:docMk/>
            <pc:sldMk cId="1342682369" sldId="256"/>
            <ac:picMk id="11" creationId="{D58999A2-09A7-9018-7EEC-663DD0096395}"/>
          </ac:picMkLst>
        </pc:picChg>
        <pc:picChg chg="add mod">
          <ac:chgData name="Lorenzo Taddei" userId="30bf616d265f9878" providerId="LiveId" clId="{C47B6E77-902A-4424-A75F-C0B1BC8D8F16}" dt="2023-01-24T21:44:32.320" v="392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C47B6E77-902A-4424-A75F-C0B1BC8D8F16}" dt="2023-01-24T21:47:58.492" v="503" actId="1076"/>
          <ac:picMkLst>
            <pc:docMk/>
            <pc:sldMk cId="1342682369" sldId="256"/>
            <ac:picMk id="1026" creationId="{A376394A-ACB1-FB37-7457-E934FB8C9999}"/>
          </ac:picMkLst>
        </pc:picChg>
        <pc:picChg chg="del mod">
          <ac:chgData name="Lorenzo Taddei" userId="30bf616d265f9878" providerId="LiveId" clId="{C47B6E77-902A-4424-A75F-C0B1BC8D8F16}" dt="2023-01-24T21:20:33.767" v="275" actId="478"/>
          <ac:picMkLst>
            <pc:docMk/>
            <pc:sldMk cId="1342682369" sldId="256"/>
            <ac:picMk id="1028" creationId="{8D72E2C0-C53B-72BC-C288-062B85491805}"/>
          </ac:picMkLst>
        </pc:picChg>
      </pc:sldChg>
      <pc:sldChg chg="addSp delSp modSp mod">
        <pc:chgData name="Lorenzo Taddei" userId="30bf616d265f9878" providerId="LiveId" clId="{C47B6E77-902A-4424-A75F-C0B1BC8D8F16}" dt="2023-01-24T21:45:00.599" v="397" actId="1076"/>
        <pc:sldMkLst>
          <pc:docMk/>
          <pc:sldMk cId="2713001581" sldId="257"/>
        </pc:sldMkLst>
        <pc:spChg chg="add mod">
          <ac:chgData name="Lorenzo Taddei" userId="30bf616d265f9878" providerId="LiveId" clId="{C47B6E77-902A-4424-A75F-C0B1BC8D8F16}" dt="2023-01-24T21:43:31.275" v="381" actId="14100"/>
          <ac:spMkLst>
            <pc:docMk/>
            <pc:sldMk cId="2713001581" sldId="257"/>
            <ac:spMk id="2" creationId="{B6320D4C-0C63-FAD1-3E93-D3F5638D10C9}"/>
          </ac:spMkLst>
        </pc:spChg>
        <pc:spChg chg="del">
          <ac:chgData name="Lorenzo Taddei" userId="30bf616d265f9878" providerId="LiveId" clId="{C47B6E77-902A-4424-A75F-C0B1BC8D8F16}" dt="2023-01-24T19:04:08.358" v="80" actId="478"/>
          <ac:spMkLst>
            <pc:docMk/>
            <pc:sldMk cId="2713001581" sldId="257"/>
            <ac:spMk id="3" creationId="{0372A2D1-4167-3B34-9B2F-134F58A73F35}"/>
          </ac:spMkLst>
        </pc:spChg>
        <pc:spChg chg="add del mod">
          <ac:chgData name="Lorenzo Taddei" userId="30bf616d265f9878" providerId="LiveId" clId="{C47B6E77-902A-4424-A75F-C0B1BC8D8F16}" dt="2023-01-24T20:50:30.215" v="168"/>
          <ac:spMkLst>
            <pc:docMk/>
            <pc:sldMk cId="2713001581" sldId="257"/>
            <ac:spMk id="7" creationId="{54D2A79F-4844-EAFD-B700-EE03EDD5720F}"/>
          </ac:spMkLst>
        </pc:spChg>
        <pc:picChg chg="del mod">
          <ac:chgData name="Lorenzo Taddei" userId="30bf616d265f9878" providerId="LiveId" clId="{C47B6E77-902A-4424-A75F-C0B1BC8D8F16}" dt="2023-01-24T19:04:52.618" v="89" actId="478"/>
          <ac:picMkLst>
            <pc:docMk/>
            <pc:sldMk cId="2713001581" sldId="257"/>
            <ac:picMk id="4" creationId="{C2A9F600-D149-27F8-D9B4-45F00DB7E190}"/>
          </ac:picMkLst>
        </pc:picChg>
        <pc:picChg chg="mod">
          <ac:chgData name="Lorenzo Taddei" userId="30bf616d265f9878" providerId="LiveId" clId="{C47B6E77-902A-4424-A75F-C0B1BC8D8F16}" dt="2023-01-24T21:37:47.209" v="297" actId="29295"/>
          <ac:picMkLst>
            <pc:docMk/>
            <pc:sldMk cId="2713001581" sldId="257"/>
            <ac:picMk id="5" creationId="{3CC58184-BD83-508B-0101-2D546664FA83}"/>
          </ac:picMkLst>
        </pc:picChg>
        <pc:picChg chg="add del mod">
          <ac:chgData name="Lorenzo Taddei" userId="30bf616d265f9878" providerId="LiveId" clId="{C47B6E77-902A-4424-A75F-C0B1BC8D8F16}" dt="2023-01-24T21:44:41.093" v="393" actId="478"/>
          <ac:picMkLst>
            <pc:docMk/>
            <pc:sldMk cId="2713001581" sldId="257"/>
            <ac:picMk id="6" creationId="{3A9207A7-5ECE-C253-231B-758099A08B2C}"/>
          </ac:picMkLst>
        </pc:picChg>
        <pc:picChg chg="add del mod">
          <ac:chgData name="Lorenzo Taddei" userId="30bf616d265f9878" providerId="LiveId" clId="{C47B6E77-902A-4424-A75F-C0B1BC8D8F16}" dt="2023-01-24T20:52:10.901" v="171" actId="478"/>
          <ac:picMkLst>
            <pc:docMk/>
            <pc:sldMk cId="2713001581" sldId="257"/>
            <ac:picMk id="8" creationId="{B1431CA9-DAF5-E927-D2AE-FBB9CA68CB69}"/>
          </ac:picMkLst>
        </pc:picChg>
        <pc:picChg chg="add mod">
          <ac:chgData name="Lorenzo Taddei" userId="30bf616d265f9878" providerId="LiveId" clId="{C47B6E77-902A-4424-A75F-C0B1BC8D8F16}" dt="2023-01-24T21:44:48.108" v="395" actId="1076"/>
          <ac:picMkLst>
            <pc:docMk/>
            <pc:sldMk cId="2713001581" sldId="257"/>
            <ac:picMk id="9" creationId="{AC25508E-20E4-5AC0-9822-62EEECEB02D6}"/>
          </ac:picMkLst>
        </pc:picChg>
        <pc:picChg chg="mod">
          <ac:chgData name="Lorenzo Taddei" userId="30bf616d265f9878" providerId="LiveId" clId="{C47B6E77-902A-4424-A75F-C0B1BC8D8F16}" dt="2023-01-24T21:45:00.599" v="397" actId="1076"/>
          <ac:picMkLst>
            <pc:docMk/>
            <pc:sldMk cId="2713001581" sldId="257"/>
            <ac:picMk id="2052" creationId="{72F63F30-726F-2CA7-D9B8-C14F9E40D18E}"/>
          </ac:picMkLst>
        </pc:picChg>
      </pc:sldChg>
      <pc:sldChg chg="addSp delSp modSp mod">
        <pc:chgData name="Lorenzo Taddei" userId="30bf616d265f9878" providerId="LiveId" clId="{C47B6E77-902A-4424-A75F-C0B1BC8D8F16}" dt="2023-01-24T21:46:52.989" v="492" actId="1076"/>
        <pc:sldMkLst>
          <pc:docMk/>
          <pc:sldMk cId="1388606784" sldId="258"/>
        </pc:sldMkLst>
        <pc:spChg chg="add del mod">
          <ac:chgData name="Lorenzo Taddei" userId="30bf616d265f9878" providerId="LiveId" clId="{C47B6E77-902A-4424-A75F-C0B1BC8D8F16}" dt="2023-01-24T20:55:08.331" v="199" actId="478"/>
          <ac:spMkLst>
            <pc:docMk/>
            <pc:sldMk cId="1388606784" sldId="258"/>
            <ac:spMk id="2" creationId="{E019F519-0EA7-BA79-1714-BF9DA5979479}"/>
          </ac:spMkLst>
        </pc:spChg>
        <pc:spChg chg="del">
          <ac:chgData name="Lorenzo Taddei" userId="30bf616d265f9878" providerId="LiveId" clId="{C47B6E77-902A-4424-A75F-C0B1BC8D8F16}" dt="2023-01-24T19:05:31.398" v="96" actId="478"/>
          <ac:spMkLst>
            <pc:docMk/>
            <pc:sldMk cId="1388606784" sldId="258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16.737" v="245" actId="478"/>
          <ac:spMkLst>
            <pc:docMk/>
            <pc:sldMk cId="1388606784" sldId="258"/>
            <ac:spMk id="4" creationId="{8A15F59A-7C7D-76F8-8C14-561BEA119121}"/>
          </ac:spMkLst>
        </pc:spChg>
        <pc:spChg chg="add mod ord">
          <ac:chgData name="Lorenzo Taddei" userId="30bf616d265f9878" providerId="LiveId" clId="{C47B6E77-902A-4424-A75F-C0B1BC8D8F16}" dt="2023-01-24T21:43:45.202" v="384" actId="14100"/>
          <ac:spMkLst>
            <pc:docMk/>
            <pc:sldMk cId="1388606784" sldId="258"/>
            <ac:spMk id="5" creationId="{0CBCF436-D19E-8A80-DC5F-DB39817212C1}"/>
          </ac:spMkLst>
        </pc:spChg>
        <pc:picChg chg="mod">
          <ac:chgData name="Lorenzo Taddei" userId="30bf616d265f9878" providerId="LiveId" clId="{C47B6E77-902A-4424-A75F-C0B1BC8D8F16}" dt="2023-01-24T21:40:35.719" v="350" actId="29295"/>
          <ac:picMkLst>
            <pc:docMk/>
            <pc:sldMk cId="1388606784" sldId="258"/>
            <ac:picMk id="6" creationId="{23FD4202-396C-7680-269A-528FAAF1792F}"/>
          </ac:picMkLst>
        </pc:picChg>
        <pc:picChg chg="mod">
          <ac:chgData name="Lorenzo Taddei" userId="30bf616d265f9878" providerId="LiveId" clId="{C47B6E77-902A-4424-A75F-C0B1BC8D8F16}" dt="2023-01-24T21:46:40.372" v="490"/>
          <ac:picMkLst>
            <pc:docMk/>
            <pc:sldMk cId="1388606784" sldId="258"/>
            <ac:picMk id="3074" creationId="{E2E2B4F4-3489-6802-9E69-11396522557C}"/>
          </ac:picMkLst>
        </pc:picChg>
        <pc:picChg chg="mod">
          <ac:chgData name="Lorenzo Taddei" userId="30bf616d265f9878" providerId="LiveId" clId="{C47B6E77-902A-4424-A75F-C0B1BC8D8F16}" dt="2023-01-24T21:46:52.989" v="492" actId="1076"/>
          <ac:picMkLst>
            <pc:docMk/>
            <pc:sldMk cId="1388606784" sldId="258"/>
            <ac:picMk id="3076" creationId="{9B85122B-F888-D2CE-02C0-FB179F837203}"/>
          </ac:picMkLst>
        </pc:picChg>
      </pc:sldChg>
      <pc:sldChg chg="addSp delSp modSp mod">
        <pc:chgData name="Lorenzo Taddei" userId="30bf616d265f9878" providerId="LiveId" clId="{C47B6E77-902A-4424-A75F-C0B1BC8D8F16}" dt="2023-01-24T21:47:23.930" v="497" actId="1076"/>
        <pc:sldMkLst>
          <pc:docMk/>
          <pc:sldMk cId="3186473537" sldId="259"/>
        </pc:sldMkLst>
        <pc:spChg chg="add del mod">
          <ac:chgData name="Lorenzo Taddei" userId="30bf616d265f9878" providerId="LiveId" clId="{C47B6E77-902A-4424-A75F-C0B1BC8D8F16}" dt="2023-01-24T20:57:19.477" v="216" actId="478"/>
          <ac:spMkLst>
            <pc:docMk/>
            <pc:sldMk cId="3186473537" sldId="259"/>
            <ac:spMk id="2" creationId="{0B8E81AF-856B-4528-BF61-2EF600ACDC0F}"/>
          </ac:spMkLst>
        </pc:spChg>
        <pc:spChg chg="del">
          <ac:chgData name="Lorenzo Taddei" userId="30bf616d265f9878" providerId="LiveId" clId="{C47B6E77-902A-4424-A75F-C0B1BC8D8F16}" dt="2023-01-24T19:06:20.037" v="106" actId="478"/>
          <ac:spMkLst>
            <pc:docMk/>
            <pc:sldMk cId="3186473537" sldId="259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21.354" v="247" actId="478"/>
          <ac:spMkLst>
            <pc:docMk/>
            <pc:sldMk cId="3186473537" sldId="259"/>
            <ac:spMk id="7" creationId="{FEC809B5-327C-D989-A5E5-07015F3EC655}"/>
          </ac:spMkLst>
        </pc:spChg>
        <pc:spChg chg="add mod">
          <ac:chgData name="Lorenzo Taddei" userId="30bf616d265f9878" providerId="LiveId" clId="{C47B6E77-902A-4424-A75F-C0B1BC8D8F16}" dt="2023-01-24T21:44:01.732" v="387" actId="14100"/>
          <ac:spMkLst>
            <pc:docMk/>
            <pc:sldMk cId="3186473537" sldId="259"/>
            <ac:spMk id="8" creationId="{A4926AAC-2E7C-BAEB-5814-D1DE30FB033B}"/>
          </ac:spMkLst>
        </pc:spChg>
        <pc:picChg chg="mod">
          <ac:chgData name="Lorenzo Taddei" userId="30bf616d265f9878" providerId="LiveId" clId="{C47B6E77-902A-4424-A75F-C0B1BC8D8F16}" dt="2023-01-24T21:41:17.681" v="365" actId="29295"/>
          <ac:picMkLst>
            <pc:docMk/>
            <pc:sldMk cId="3186473537" sldId="259"/>
            <ac:picMk id="4" creationId="{041EDBD4-B7C8-04E2-8120-57DF8D9AC749}"/>
          </ac:picMkLst>
        </pc:picChg>
        <pc:picChg chg="del mod">
          <ac:chgData name="Lorenzo Taddei" userId="30bf616d265f9878" providerId="LiveId" clId="{C47B6E77-902A-4424-A75F-C0B1BC8D8F16}" dt="2023-01-24T19:06:40.589" v="112" actId="478"/>
          <ac:picMkLst>
            <pc:docMk/>
            <pc:sldMk cId="3186473537" sldId="259"/>
            <ac:picMk id="5" creationId="{103A889B-BCB3-120C-8B17-3461625F08F4}"/>
          </ac:picMkLst>
        </pc:picChg>
        <pc:picChg chg="add del mod">
          <ac:chgData name="Lorenzo Taddei" userId="30bf616d265f9878" providerId="LiveId" clId="{C47B6E77-902A-4424-A75F-C0B1BC8D8F16}" dt="2023-01-24T21:19:35.806" v="262" actId="478"/>
          <ac:picMkLst>
            <pc:docMk/>
            <pc:sldMk cId="3186473537" sldId="259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14.587" v="494" actId="1076"/>
          <ac:picMkLst>
            <pc:docMk/>
            <pc:sldMk cId="3186473537" sldId="259"/>
            <ac:picMk id="9" creationId="{988ABB1F-126A-81B7-E121-7FF148D88D66}"/>
          </ac:picMkLst>
        </pc:picChg>
        <pc:picChg chg="add mod">
          <ac:chgData name="Lorenzo Taddei" userId="30bf616d265f9878" providerId="LiveId" clId="{C47B6E77-902A-4424-A75F-C0B1BC8D8F16}" dt="2023-01-24T21:47:23.930" v="497" actId="1076"/>
          <ac:picMkLst>
            <pc:docMk/>
            <pc:sldMk cId="3186473537" sldId="259"/>
            <ac:picMk id="10" creationId="{38611259-84F4-5343-44BC-BE80BB117B59}"/>
          </ac:picMkLst>
        </pc:picChg>
        <pc:picChg chg="del mod">
          <ac:chgData name="Lorenzo Taddei" userId="30bf616d265f9878" providerId="LiveId" clId="{C47B6E77-902A-4424-A75F-C0B1BC8D8F16}" dt="2023-01-24T21:19:32.672" v="260" actId="478"/>
          <ac:picMkLst>
            <pc:docMk/>
            <pc:sldMk cId="3186473537" sldId="259"/>
            <ac:picMk id="4098" creationId="{E7137E0F-5465-D1F5-E638-44536462A47B}"/>
          </ac:picMkLst>
        </pc:picChg>
      </pc:sldChg>
      <pc:sldChg chg="add del">
        <pc:chgData name="Lorenzo Taddei" userId="30bf616d265f9878" providerId="LiveId" clId="{C47B6E77-902A-4424-A75F-C0B1BC8D8F16}" dt="2023-01-24T19:03:56.927" v="78"/>
        <pc:sldMkLst>
          <pc:docMk/>
          <pc:sldMk cId="1749216788" sldId="260"/>
        </pc:sldMkLst>
      </pc:sldChg>
      <pc:sldChg chg="addSp delSp modSp add mod">
        <pc:chgData name="Lorenzo Taddei" userId="30bf616d265f9878" providerId="LiveId" clId="{C47B6E77-902A-4424-A75F-C0B1BC8D8F16}" dt="2023-01-24T21:47:49.357" v="502" actId="1076"/>
        <pc:sldMkLst>
          <pc:docMk/>
          <pc:sldMk cId="3469290573" sldId="260"/>
        </pc:sldMkLst>
        <pc:spChg chg="del">
          <ac:chgData name="Lorenzo Taddei" userId="30bf616d265f9878" providerId="LiveId" clId="{C47B6E77-902A-4424-A75F-C0B1BC8D8F16}" dt="2023-01-24T20:55:49.611" v="208" actId="478"/>
          <ac:spMkLst>
            <pc:docMk/>
            <pc:sldMk cId="3469290573" sldId="260"/>
            <ac:spMk id="2" creationId="{0B8E81AF-856B-4528-BF61-2EF600ACDC0F}"/>
          </ac:spMkLst>
        </pc:spChg>
        <pc:spChg chg="add del mod ord">
          <ac:chgData name="Lorenzo Taddei" userId="30bf616d265f9878" providerId="LiveId" clId="{C47B6E77-902A-4424-A75F-C0B1BC8D8F16}" dt="2023-01-24T21:18:24.543" v="249" actId="478"/>
          <ac:spMkLst>
            <pc:docMk/>
            <pc:sldMk cId="3469290573" sldId="260"/>
            <ac:spMk id="7" creationId="{137CAFA7-530E-53E3-BEB4-30C9CD2341A8}"/>
          </ac:spMkLst>
        </pc:spChg>
        <pc:spChg chg="add mod ord">
          <ac:chgData name="Lorenzo Taddei" userId="30bf616d265f9878" providerId="LiveId" clId="{C47B6E77-902A-4424-A75F-C0B1BC8D8F16}" dt="2023-01-24T21:44:09.626" v="388" actId="14100"/>
          <ac:spMkLst>
            <pc:docMk/>
            <pc:sldMk cId="3469290573" sldId="260"/>
            <ac:spMk id="8" creationId="{6AD412A1-CECE-EEB2-24F9-512F27BDB314}"/>
          </ac:spMkLst>
        </pc:spChg>
        <pc:picChg chg="del">
          <ac:chgData name="Lorenzo Taddei" userId="30bf616d265f9878" providerId="LiveId" clId="{C47B6E77-902A-4424-A75F-C0B1BC8D8F16}" dt="2023-01-24T19:16:04.050" v="133" actId="478"/>
          <ac:picMkLst>
            <pc:docMk/>
            <pc:sldMk cId="3469290573" sldId="260"/>
            <ac:picMk id="4" creationId="{041EDBD4-B7C8-04E2-8120-57DF8D9AC749}"/>
          </ac:picMkLst>
        </pc:picChg>
        <pc:picChg chg="add mod ord modCrop">
          <ac:chgData name="Lorenzo Taddei" userId="30bf616d265f9878" providerId="LiveId" clId="{C47B6E77-902A-4424-A75F-C0B1BC8D8F16}" dt="2023-01-24T21:41:56.735" v="379" actId="29295"/>
          <ac:picMkLst>
            <pc:docMk/>
            <pc:sldMk cId="3469290573" sldId="260"/>
            <ac:picMk id="5" creationId="{6A842726-78D2-7981-49EC-A5975A35863F}"/>
          </ac:picMkLst>
        </pc:picChg>
        <pc:picChg chg="del mod">
          <ac:chgData name="Lorenzo Taddei" userId="30bf616d265f9878" providerId="LiveId" clId="{C47B6E77-902A-4424-A75F-C0B1BC8D8F16}" dt="2023-01-24T21:18:51.284" v="257" actId="478"/>
          <ac:picMkLst>
            <pc:docMk/>
            <pc:sldMk cId="3469290573" sldId="260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35.807" v="499" actId="1076"/>
          <ac:picMkLst>
            <pc:docMk/>
            <pc:sldMk cId="3469290573" sldId="260"/>
            <ac:picMk id="9" creationId="{EA71C365-127A-B749-1050-0C875535DEE4}"/>
          </ac:picMkLst>
        </pc:picChg>
        <pc:picChg chg="mod">
          <ac:chgData name="Lorenzo Taddei" userId="30bf616d265f9878" providerId="LiveId" clId="{C47B6E77-902A-4424-A75F-C0B1BC8D8F16}" dt="2023-01-24T21:47:49.357" v="502" actId="1076"/>
          <ac:picMkLst>
            <pc:docMk/>
            <pc:sldMk cId="3469290573" sldId="260"/>
            <ac:picMk id="4098" creationId="{E7137E0F-5465-D1F5-E638-44536462A47B}"/>
          </ac:picMkLst>
        </pc:picChg>
      </pc:sldChg>
      <pc:sldChg chg="modSp add del mod">
        <pc:chgData name="Lorenzo Taddei" userId="30bf616d265f9878" providerId="LiveId" clId="{C47B6E77-902A-4424-A75F-C0B1BC8D8F16}" dt="2023-01-24T20:48:18.457" v="159"/>
        <pc:sldMkLst>
          <pc:docMk/>
          <pc:sldMk cId="2414951753" sldId="261"/>
        </pc:sldMkLst>
        <pc:picChg chg="mod">
          <ac:chgData name="Lorenzo Taddei" userId="30bf616d265f9878" providerId="LiveId" clId="{C47B6E77-902A-4424-A75F-C0B1BC8D8F16}" dt="2023-01-24T20:48:12.549" v="158" actId="1076"/>
          <ac:picMkLst>
            <pc:docMk/>
            <pc:sldMk cId="2414951753" sldId="261"/>
            <ac:picMk id="5" creationId="{3CC58184-BD83-508B-0101-2D546664FA83}"/>
          </ac:picMkLst>
        </pc:picChg>
      </pc:sldChg>
    </pc:docChg>
  </pc:docChgLst>
  <pc:docChgLst>
    <pc:chgData name="Lorenzo Taddei" userId="30bf616d265f9878" providerId="LiveId" clId="{B0E7543E-375A-426C-9D12-7BAA98C07228}"/>
    <pc:docChg chg="undo custSel addSld delSld modSld">
      <pc:chgData name="Lorenzo Taddei" userId="30bf616d265f9878" providerId="LiveId" clId="{B0E7543E-375A-426C-9D12-7BAA98C07228}" dt="2023-01-27T18:25:36.307" v="1722" actId="47"/>
      <pc:docMkLst>
        <pc:docMk/>
      </pc:docMkLst>
      <pc:sldChg chg="addSp delSp modSp mod">
        <pc:chgData name="Lorenzo Taddei" userId="30bf616d265f9878" providerId="LiveId" clId="{B0E7543E-375A-426C-9D12-7BAA98C07228}" dt="2023-01-27T18:24:30.581" v="1719" actId="2085"/>
        <pc:sldMkLst>
          <pc:docMk/>
          <pc:sldMk cId="1342682369" sldId="256"/>
        </pc:sldMkLst>
        <pc:spChg chg="add mod ord">
          <ac:chgData name="Lorenzo Taddei" userId="30bf616d265f9878" providerId="LiveId" clId="{B0E7543E-375A-426C-9D12-7BAA98C07228}" dt="2023-01-27T18:24:30.581" v="1719" actId="2085"/>
          <ac:spMkLst>
            <pc:docMk/>
            <pc:sldMk cId="1342682369" sldId="256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1-27T17:45:23.875" v="1443" actId="404"/>
          <ac:spMkLst>
            <pc:docMk/>
            <pc:sldMk cId="1342682369" sldId="256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1-27T17:12:09.064" v="120"/>
          <ac:spMkLst>
            <pc:docMk/>
            <pc:sldMk cId="1342682369" sldId="256"/>
            <ac:spMk id="5" creationId="{AA8DC740-763E-E59F-118E-D5C263B475C0}"/>
          </ac:spMkLst>
        </pc:spChg>
        <pc:spChg chg="add del mod">
          <ac:chgData name="Lorenzo Taddei" userId="30bf616d265f9878" providerId="LiveId" clId="{B0E7543E-375A-426C-9D12-7BAA98C07228}" dt="2023-01-27T17:14:01.512" v="155" actId="478"/>
          <ac:spMkLst>
            <pc:docMk/>
            <pc:sldMk cId="1342682369" sldId="256"/>
            <ac:spMk id="6" creationId="{5C0B0A6A-0A6A-57C3-6E2C-44840021400E}"/>
          </ac:spMkLst>
        </pc:spChg>
        <pc:spChg chg="add mod or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7" creationId="{8E70A448-9F87-30D3-7991-256A960A9089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8" creationId="{38AF3C7A-7E60-5BAD-8A58-F987E86868F5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10" creationId="{5FA75089-5D97-DA4D-1E2F-71A04D970F63}"/>
          </ac:spMkLst>
        </pc:spChg>
        <pc:grpChg chg="mod">
          <ac:chgData name="Lorenzo Taddei" userId="30bf616d265f9878" providerId="LiveId" clId="{B0E7543E-375A-426C-9D12-7BAA98C07228}" dt="2023-01-27T18:07:49.290" v="1627"/>
          <ac:grpSpMkLst>
            <pc:docMk/>
            <pc:sldMk cId="1342682369" sldId="256"/>
            <ac:grpSpMk id="17" creationId="{9D6B4E6C-05B4-8995-C2E1-0A9CF0DB35B7}"/>
          </ac:grpSpMkLst>
        </pc:grpChg>
        <pc:grpChg chg="mod">
          <ac:chgData name="Lorenzo Taddei" userId="30bf616d265f9878" providerId="LiveId" clId="{B0E7543E-375A-426C-9D12-7BAA98C07228}" dt="2023-01-27T18:07:56.688" v="1636"/>
          <ac:grpSpMkLst>
            <pc:docMk/>
            <pc:sldMk cId="1342682369" sldId="256"/>
            <ac:grpSpMk id="23" creationId="{AD706F4D-22E4-EF5D-8D3B-E30E24FD362C}"/>
          </ac:grpSpMkLst>
        </pc:grpChg>
        <pc:graphicFrameChg chg="add del mod">
          <ac:chgData name="Lorenzo Taddei" userId="30bf616d265f9878" providerId="LiveId" clId="{B0E7543E-375A-426C-9D12-7BAA98C07228}" dt="2023-01-27T17:12:04.452" v="118"/>
          <ac:graphicFrameMkLst>
            <pc:docMk/>
            <pc:sldMk cId="1342682369" sldId="256"/>
            <ac:graphicFrameMk id="4" creationId="{D15149C1-8D68-13C7-96C5-596158E0C142}"/>
          </ac:graphicFrameMkLst>
        </pc:graphicFrameChg>
        <pc:picChg chg="del">
          <ac:chgData name="Lorenzo Taddei" userId="30bf616d265f9878" providerId="LiveId" clId="{B0E7543E-375A-426C-9D12-7BAA98C07228}" dt="2023-01-27T17:07:20.879" v="4" actId="478"/>
          <ac:picMkLst>
            <pc:docMk/>
            <pc:sldMk cId="1342682369" sldId="256"/>
            <ac:picMk id="11" creationId="{D58999A2-09A7-9018-7EEC-663DD0096395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026" creationId="{A376394A-ACB1-FB37-7457-E934FB8C9999}"/>
          </ac:picMkLst>
        </pc:picChg>
        <pc:picChg chg="add mod">
          <ac:chgData name="Lorenzo Taddei" userId="30bf616d265f9878" providerId="LiveId" clId="{B0E7543E-375A-426C-9D12-7BAA98C07228}" dt="2023-01-27T18:14:09.518" v="1669"/>
          <ac:picMkLst>
            <pc:docMk/>
            <pc:sldMk cId="1342682369" sldId="256"/>
            <ac:picMk id="4098" creationId="{4705F611-035F-0AF3-A1A6-8FC5E695C44E}"/>
          </ac:picMkLst>
        </pc:picChg>
        <pc:picChg chg="add mod">
          <ac:chgData name="Lorenzo Taddei" userId="30bf616d265f9878" providerId="LiveId" clId="{B0E7543E-375A-426C-9D12-7BAA98C07228}" dt="2023-01-27T18:14:23.842" v="1670"/>
          <ac:picMkLst>
            <pc:docMk/>
            <pc:sldMk cId="1342682369" sldId="256"/>
            <ac:picMk id="4100" creationId="{3CA49B5C-839E-E677-62CE-ABF25D83F7AF}"/>
          </ac:picMkLst>
        </pc:picChg>
        <pc:inkChg chg="add">
          <ac:chgData name="Lorenzo Taddei" userId="30bf616d265f9878" providerId="LiveId" clId="{B0E7543E-375A-426C-9D12-7BAA98C07228}" dt="2023-01-27T18:07:45.931" v="1620" actId="9405"/>
          <ac:inkMkLst>
            <pc:docMk/>
            <pc:sldMk cId="1342682369" sldId="256"/>
            <ac:inkMk id="12" creationId="{F36A1F46-7234-7025-E788-E306EF9C81D4}"/>
          </ac:inkMkLst>
        </pc:inkChg>
        <pc:inkChg chg="add del">
          <ac:chgData name="Lorenzo Taddei" userId="30bf616d265f9878" providerId="LiveId" clId="{B0E7543E-375A-426C-9D12-7BAA98C07228}" dt="2023-01-27T18:07:47.478" v="1622" actId="9405"/>
          <ac:inkMkLst>
            <pc:docMk/>
            <pc:sldMk cId="1342682369" sldId="256"/>
            <ac:inkMk id="14" creationId="{99ABAD3B-B094-5356-2669-6D312E46B698}"/>
          </ac:inkMkLst>
        </pc:inkChg>
        <pc:inkChg chg="add del mod">
          <ac:chgData name="Lorenzo Taddei" userId="30bf616d265f9878" providerId="LiveId" clId="{B0E7543E-375A-426C-9D12-7BAA98C07228}" dt="2023-01-27T18:07:59.731" v="1640" actId="9405"/>
          <ac:inkMkLst>
            <pc:docMk/>
            <pc:sldMk cId="1342682369" sldId="256"/>
            <ac:inkMk id="15" creationId="{90039AB9-C0DE-7F6E-44AA-85879E03BE32}"/>
          </ac:inkMkLst>
        </pc:inkChg>
        <pc:inkChg chg="add del mod">
          <ac:chgData name="Lorenzo Taddei" userId="30bf616d265f9878" providerId="LiveId" clId="{B0E7543E-375A-426C-9D12-7BAA98C07228}" dt="2023-01-27T18:07:49.290" v="1627"/>
          <ac:inkMkLst>
            <pc:docMk/>
            <pc:sldMk cId="1342682369" sldId="256"/>
            <ac:inkMk id="16" creationId="{575D3973-66B5-B312-18BA-1BBAC4B6D3B0}"/>
          </ac:inkMkLst>
        </pc:inkChg>
        <pc:inkChg chg="add del mod">
          <ac:chgData name="Lorenzo Taddei" userId="30bf616d265f9878" providerId="LiveId" clId="{B0E7543E-375A-426C-9D12-7BAA98C07228}" dt="2023-01-27T18:07:59.037" v="1639" actId="9405"/>
          <ac:inkMkLst>
            <pc:docMk/>
            <pc:sldMk cId="1342682369" sldId="256"/>
            <ac:inkMk id="18" creationId="{B39C8E42-4767-D5B8-042B-478531E0C6D0}"/>
          </ac:inkMkLst>
        </pc:inkChg>
        <pc:inkChg chg="add del mod">
          <ac:chgData name="Lorenzo Taddei" userId="30bf616d265f9878" providerId="LiveId" clId="{B0E7543E-375A-426C-9D12-7BAA98C07228}" dt="2023-01-27T18:07:58.009" v="1638" actId="9405"/>
          <ac:inkMkLst>
            <pc:docMk/>
            <pc:sldMk cId="1342682369" sldId="256"/>
            <ac:inkMk id="19" creationId="{155454D2-0E87-6FD2-E9B8-8081C7C3033C}"/>
          </ac:inkMkLst>
        </pc:inkChg>
        <pc:inkChg chg="add del mod">
          <ac:chgData name="Lorenzo Taddei" userId="30bf616d265f9878" providerId="LiveId" clId="{B0E7543E-375A-426C-9D12-7BAA98C07228}" dt="2023-01-27T18:07:57.671" v="1637" actId="9405"/>
          <ac:inkMkLst>
            <pc:docMk/>
            <pc:sldMk cId="1342682369" sldId="256"/>
            <ac:inkMk id="20" creationId="{56D7D797-FC87-6152-710E-5A0D2CBF70A9}"/>
          </ac:inkMkLst>
        </pc:inkChg>
        <pc:inkChg chg="add del mod">
          <ac:chgData name="Lorenzo Taddei" userId="30bf616d265f9878" providerId="LiveId" clId="{B0E7543E-375A-426C-9D12-7BAA98C07228}" dt="2023-01-27T18:07:56.688" v="1636"/>
          <ac:inkMkLst>
            <pc:docMk/>
            <pc:sldMk cId="1342682369" sldId="256"/>
            <ac:inkMk id="21" creationId="{FEEB46B9-CDE3-CAB8-A5BC-03A0B106E1AD}"/>
          </ac:inkMkLst>
        </pc:inkChg>
        <pc:inkChg chg="add del">
          <ac:chgData name="Lorenzo Taddei" userId="30bf616d265f9878" providerId="LiveId" clId="{B0E7543E-375A-426C-9D12-7BAA98C07228}" dt="2023-01-27T18:07:51.064" v="1633" actId="9405"/>
          <ac:inkMkLst>
            <pc:docMk/>
            <pc:sldMk cId="1342682369" sldId="256"/>
            <ac:inkMk id="22" creationId="{C29A9784-8262-E947-B9E3-02B6588106AC}"/>
          </ac:inkMkLst>
        </pc:inkChg>
        <pc:inkChg chg="add del">
          <ac:chgData name="Lorenzo Taddei" userId="30bf616d265f9878" providerId="LiveId" clId="{B0E7543E-375A-426C-9D12-7BAA98C07228}" dt="2023-01-27T18:08:20.292" v="1642" actId="9405"/>
          <ac:inkMkLst>
            <pc:docMk/>
            <pc:sldMk cId="1342682369" sldId="256"/>
            <ac:inkMk id="24" creationId="{7B2C16E0-B0A8-E96C-02A5-1782AE636AD4}"/>
          </ac:inkMkLst>
        </pc:inkChg>
        <pc:inkChg chg="add del">
          <ac:chgData name="Lorenzo Taddei" userId="30bf616d265f9878" providerId="LiveId" clId="{B0E7543E-375A-426C-9D12-7BAA98C07228}" dt="2023-01-27T18:08:28.655" v="1644" actId="9405"/>
          <ac:inkMkLst>
            <pc:docMk/>
            <pc:sldMk cId="1342682369" sldId="256"/>
            <ac:inkMk id="25" creationId="{3D5AD5F7-7B06-905E-5CB0-31C1FED345F5}"/>
          </ac:inkMkLst>
        </pc:inkChg>
        <pc:inkChg chg="add del">
          <ac:chgData name="Lorenzo Taddei" userId="30bf616d265f9878" providerId="LiveId" clId="{B0E7543E-375A-426C-9D12-7BAA98C07228}" dt="2023-01-27T18:08:34.981" v="1646" actId="9405"/>
          <ac:inkMkLst>
            <pc:docMk/>
            <pc:sldMk cId="1342682369" sldId="256"/>
            <ac:inkMk id="26" creationId="{54243686-0079-CB8A-8199-4A437DF91D1E}"/>
          </ac:inkMkLst>
        </pc:inkChg>
        <pc:inkChg chg="add del">
          <ac:chgData name="Lorenzo Taddei" userId="30bf616d265f9878" providerId="LiveId" clId="{B0E7543E-375A-426C-9D12-7BAA98C07228}" dt="2023-01-27T18:08:37.511" v="1648" actId="9405"/>
          <ac:inkMkLst>
            <pc:docMk/>
            <pc:sldMk cId="1342682369" sldId="256"/>
            <ac:inkMk id="27" creationId="{A97DD851-B72B-0844-EB9E-CD5704D28714}"/>
          </ac:inkMkLst>
        </pc:inkChg>
        <pc:inkChg chg="add del">
          <ac:chgData name="Lorenzo Taddei" userId="30bf616d265f9878" providerId="LiveId" clId="{B0E7543E-375A-426C-9D12-7BAA98C07228}" dt="2023-01-27T18:08:40.812" v="1650" actId="9405"/>
          <ac:inkMkLst>
            <pc:docMk/>
            <pc:sldMk cId="1342682369" sldId="256"/>
            <ac:inkMk id="28" creationId="{205EFED0-9666-5BE4-CEE1-0A8D878DCDFD}"/>
          </ac:inkMkLst>
        </pc:inkChg>
        <pc:inkChg chg="add del">
          <ac:chgData name="Lorenzo Taddei" userId="30bf616d265f9878" providerId="LiveId" clId="{B0E7543E-375A-426C-9D12-7BAA98C07228}" dt="2023-01-27T18:08:45.456" v="1652" actId="9405"/>
          <ac:inkMkLst>
            <pc:docMk/>
            <pc:sldMk cId="1342682369" sldId="256"/>
            <ac:inkMk id="29" creationId="{35D07B8D-CFE1-ED26-312F-BE751FE480D5}"/>
          </ac:inkMkLst>
        </pc:inkChg>
        <pc:inkChg chg="add del">
          <ac:chgData name="Lorenzo Taddei" userId="30bf616d265f9878" providerId="LiveId" clId="{B0E7543E-375A-426C-9D12-7BAA98C07228}" dt="2023-01-27T18:08:49.450" v="1654" actId="9405"/>
          <ac:inkMkLst>
            <pc:docMk/>
            <pc:sldMk cId="1342682369" sldId="256"/>
            <ac:inkMk id="30" creationId="{F83481C4-5FDE-8F43-583A-E4A89D0266A0}"/>
          </ac:inkMkLst>
        </pc:inkChg>
        <pc:inkChg chg="add del">
          <ac:chgData name="Lorenzo Taddei" userId="30bf616d265f9878" providerId="LiveId" clId="{B0E7543E-375A-426C-9D12-7BAA98C07228}" dt="2023-01-27T18:08:51.346" v="1656" actId="9405"/>
          <ac:inkMkLst>
            <pc:docMk/>
            <pc:sldMk cId="1342682369" sldId="256"/>
            <ac:inkMk id="31" creationId="{B442901D-A82B-E91A-6BC0-715D31267770}"/>
          </ac:inkMkLst>
        </pc:inkChg>
        <pc:inkChg chg="add del">
          <ac:chgData name="Lorenzo Taddei" userId="30bf616d265f9878" providerId="LiveId" clId="{B0E7543E-375A-426C-9D12-7BAA98C07228}" dt="2023-01-27T18:09:02.796" v="1658" actId="9405"/>
          <ac:inkMkLst>
            <pc:docMk/>
            <pc:sldMk cId="1342682369" sldId="256"/>
            <ac:inkMk id="32" creationId="{B1E052C9-FF21-359A-1C44-EAB598CAD9C5}"/>
          </ac:inkMkLst>
        </pc:inkChg>
        <pc:inkChg chg="add mod ord">
          <ac:chgData name="Lorenzo Taddei" userId="30bf616d265f9878" providerId="LiveId" clId="{B0E7543E-375A-426C-9D12-7BAA98C07228}" dt="2023-01-27T18:14:49.740" v="1672" actId="166"/>
          <ac:inkMkLst>
            <pc:docMk/>
            <pc:sldMk cId="1342682369" sldId="256"/>
            <ac:inkMk id="33" creationId="{64AF67EE-A7D8-517D-6163-3CF262FA7CA8}"/>
          </ac:inkMkLst>
        </pc:inkChg>
      </pc:sldChg>
      <pc:sldChg chg="del">
        <pc:chgData name="Lorenzo Taddei" userId="30bf616d265f9878" providerId="LiveId" clId="{B0E7543E-375A-426C-9D12-7BAA98C07228}" dt="2023-01-27T18:25:36.307" v="1722" actId="47"/>
        <pc:sldMkLst>
          <pc:docMk/>
          <pc:sldMk cId="2713001581" sldId="257"/>
        </pc:sldMkLst>
      </pc:sldChg>
      <pc:sldChg chg="del">
        <pc:chgData name="Lorenzo Taddei" userId="30bf616d265f9878" providerId="LiveId" clId="{B0E7543E-375A-426C-9D12-7BAA98C07228}" dt="2023-01-27T18:25:35.488" v="1721" actId="47"/>
        <pc:sldMkLst>
          <pc:docMk/>
          <pc:sldMk cId="1388606784" sldId="258"/>
        </pc:sldMkLst>
      </pc:sldChg>
      <pc:sldChg chg="addSp delSp modSp add mod setBg">
        <pc:chgData name="Lorenzo Taddei" userId="30bf616d265f9878" providerId="LiveId" clId="{B0E7543E-375A-426C-9D12-7BAA98C07228}" dt="2023-01-27T18:19:50.693" v="1717" actId="2085"/>
        <pc:sldMkLst>
          <pc:docMk/>
          <pc:sldMk cId="1796195157" sldId="261"/>
        </pc:sldMkLst>
        <pc:spChg chg="mod">
          <ac:chgData name="Lorenzo Taddei" userId="30bf616d265f9878" providerId="LiveId" clId="{B0E7543E-375A-426C-9D12-7BAA98C07228}" dt="2023-01-27T18:19:50.693" v="1717" actId="2085"/>
          <ac:spMkLst>
            <pc:docMk/>
            <pc:sldMk cId="1796195157" sldId="261"/>
            <ac:spMk id="2" creationId="{B1B66D29-2F61-0B90-1500-2529C6FF380B}"/>
          </ac:spMkLst>
        </pc:spChg>
        <pc:spChg chg="del mod">
          <ac:chgData name="Lorenzo Taddei" userId="30bf616d265f9878" providerId="LiveId" clId="{B0E7543E-375A-426C-9D12-7BAA98C07228}" dt="2023-01-27T17:34:36.931" v="1262" actId="478"/>
          <ac:spMkLst>
            <pc:docMk/>
            <pc:sldMk cId="1796195157" sldId="261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1-27T18:15:42.513" v="1690" actId="20577"/>
          <ac:spMkLst>
            <pc:docMk/>
            <pc:sldMk cId="1796195157" sldId="261"/>
            <ac:spMk id="6" creationId="{BF3231A6-C18B-B404-2AA7-2D3AF39F046F}"/>
          </ac:spMkLst>
        </pc:spChg>
        <pc:spChg chg="mod">
          <ac:chgData name="Lorenzo Taddei" userId="30bf616d265f9878" providerId="LiveId" clId="{B0E7543E-375A-426C-9D12-7BAA98C07228}" dt="2023-01-27T18:04:22.236" v="1603" actId="1076"/>
          <ac:spMkLst>
            <pc:docMk/>
            <pc:sldMk cId="1796195157" sldId="261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1-27T18:04:22.236" v="1603" actId="1076"/>
          <ac:spMkLst>
            <pc:docMk/>
            <pc:sldMk cId="1796195157" sldId="261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41.536" v="1233" actId="207"/>
          <ac:spMkLst>
            <pc:docMk/>
            <pc:sldMk cId="1796195157" sldId="261"/>
            <ac:spMk id="10" creationId="{5FA75089-5D97-DA4D-1E2F-71A04D970F63}"/>
          </ac:spMkLst>
        </pc:sp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4" creationId="{E0B476B2-98EC-E8D4-E70A-EDFF47B7072F}"/>
          </ac:picMkLst>
        </pc:pic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5" creationId="{CC1110A0-0348-CDA3-D069-3AECF6830DDC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3" creationId="{2B001957-AA95-55F4-AB88-59EC3EE74822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026" creationId="{A376394A-ACB1-FB37-7457-E934FB8C9999}"/>
          </ac:picMkLst>
        </pc:picChg>
        <pc:picChg chg="add del mod">
          <ac:chgData name="Lorenzo Taddei" userId="30bf616d265f9878" providerId="LiveId" clId="{B0E7543E-375A-426C-9D12-7BAA98C07228}" dt="2023-01-27T18:05:02.046" v="1610" actId="478"/>
          <ac:picMkLst>
            <pc:docMk/>
            <pc:sldMk cId="1796195157" sldId="261"/>
            <ac:picMk id="3074" creationId="{D2922E56-63E8-800A-44EE-E6B3978AC8C4}"/>
          </ac:picMkLst>
        </pc:picChg>
        <pc:picChg chg="add del mod">
          <ac:chgData name="Lorenzo Taddei" userId="30bf616d265f9878" providerId="LiveId" clId="{B0E7543E-375A-426C-9D12-7BAA98C07228}" dt="2023-01-27T18:03:54.635" v="1593"/>
          <ac:picMkLst>
            <pc:docMk/>
            <pc:sldMk cId="1796195157" sldId="261"/>
            <ac:picMk id="3076" creationId="{875F89EC-4EC3-7EED-0BEF-480851B01CA2}"/>
          </ac:picMkLst>
        </pc:picChg>
        <pc:picChg chg="add mod">
          <ac:chgData name="Lorenzo Taddei" userId="30bf616d265f9878" providerId="LiveId" clId="{B0E7543E-375A-426C-9D12-7BAA98C07228}" dt="2023-01-27T18:04:56.233" v="1609" actId="14100"/>
          <ac:picMkLst>
            <pc:docMk/>
            <pc:sldMk cId="1796195157" sldId="261"/>
            <ac:picMk id="3078" creationId="{11B147DD-83BA-3B0A-314E-D1CF0BA7E0E4}"/>
          </ac:picMkLst>
        </pc:picChg>
      </pc:sldChg>
      <pc:sldChg chg="addSp delSp modSp add mod">
        <pc:chgData name="Lorenzo Taddei" userId="30bf616d265f9878" providerId="LiveId" clId="{B0E7543E-375A-426C-9D12-7BAA98C07228}" dt="2023-01-27T18:23:14.293" v="1718" actId="2085"/>
        <pc:sldMkLst>
          <pc:docMk/>
          <pc:sldMk cId="3116723048" sldId="262"/>
        </pc:sldMkLst>
        <pc:spChg chg="mod">
          <ac:chgData name="Lorenzo Taddei" userId="30bf616d265f9878" providerId="LiveId" clId="{B0E7543E-375A-426C-9D12-7BAA98C07228}" dt="2023-01-27T18:23:14.293" v="1718" actId="2085"/>
          <ac:spMkLst>
            <pc:docMk/>
            <pc:sldMk cId="3116723048" sldId="262"/>
            <ac:spMk id="2" creationId="{B1B66D29-2F61-0B90-1500-2529C6FF380B}"/>
          </ac:spMkLst>
        </pc:spChg>
        <pc:spChg chg="del mod">
          <ac:chgData name="Lorenzo Taddei" userId="30bf616d265f9878" providerId="LiveId" clId="{B0E7543E-375A-426C-9D12-7BAA98C07228}" dt="2023-01-27T17:42:17.924" v="1390" actId="478"/>
          <ac:spMkLst>
            <pc:docMk/>
            <pc:sldMk cId="3116723048" sldId="262"/>
            <ac:spMk id="3" creationId="{DD87925D-A37D-6F7E-A9A0-4A7C73BBBFBF}"/>
          </ac:spMkLst>
        </pc:spChg>
        <pc:spChg chg="mod">
          <ac:chgData name="Lorenzo Taddei" userId="30bf616d265f9878" providerId="LiveId" clId="{B0E7543E-375A-426C-9D12-7BAA98C07228}" dt="2023-01-27T17:54:31.936" v="1453" actId="14100"/>
          <ac:spMkLst>
            <pc:docMk/>
            <pc:sldMk cId="3116723048" sldId="262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1-27T17:54:31.936" v="1453" actId="14100"/>
          <ac:spMkLst>
            <pc:docMk/>
            <pc:sldMk cId="3116723048" sldId="262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04.536" v="1232" actId="207"/>
          <ac:spMkLst>
            <pc:docMk/>
            <pc:sldMk cId="3116723048" sldId="262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1-27T17:35:31.359" v="1279"/>
          <ac:spMkLst>
            <pc:docMk/>
            <pc:sldMk cId="3116723048" sldId="262"/>
            <ac:spMk id="12" creationId="{1B9DD29D-AC16-1665-9533-FBA56026A863}"/>
          </ac:spMkLst>
        </pc:spChg>
        <pc:spChg chg="add mod">
          <ac:chgData name="Lorenzo Taddei" userId="30bf616d265f9878" providerId="LiveId" clId="{B0E7543E-375A-426C-9D12-7BAA98C07228}" dt="2023-01-27T17:57:09.329" v="1508" actId="113"/>
          <ac:spMkLst>
            <pc:docMk/>
            <pc:sldMk cId="3116723048" sldId="262"/>
            <ac:spMk id="13" creationId="{85A2C322-8708-03E3-9802-8CAB446BB9C5}"/>
          </ac:spMkLst>
        </pc:sp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4" creationId="{E0B476B2-98EC-E8D4-E70A-EDFF47B7072F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6" creationId="{2DFA6AF7-F829-0ABF-EDEA-D36F590B4B36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4" creationId="{03639250-64F7-EEA9-2803-958991B487EB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5" creationId="{2C79C585-0716-7050-1831-E02B0F338645}"/>
          </ac:picMkLst>
        </pc:picChg>
        <pc:picChg chg="add mod">
          <ac:chgData name="Lorenzo Taddei" userId="30bf616d265f9878" providerId="LiveId" clId="{B0E7543E-375A-426C-9D12-7BAA98C07228}" dt="2023-01-27T18:02:08.970" v="1582"/>
          <ac:picMkLst>
            <pc:docMk/>
            <pc:sldMk cId="3116723048" sldId="262"/>
            <ac:picMk id="2050" creationId="{D46A7A0D-6509-F93E-1D5F-62B82957793C}"/>
          </ac:picMkLst>
        </pc:picChg>
      </pc:sldChg>
      <pc:sldChg chg="addSp delSp modSp add mod">
        <pc:chgData name="Lorenzo Taddei" userId="30bf616d265f9878" providerId="LiveId" clId="{B0E7543E-375A-426C-9D12-7BAA98C07228}" dt="2023-01-27T18:24:57.008" v="1720" actId="2085"/>
        <pc:sldMkLst>
          <pc:docMk/>
          <pc:sldMk cId="3579762913" sldId="263"/>
        </pc:sldMkLst>
        <pc:spChg chg="mod">
          <ac:chgData name="Lorenzo Taddei" userId="30bf616d265f9878" providerId="LiveId" clId="{B0E7543E-375A-426C-9D12-7BAA98C07228}" dt="2023-01-27T18:24:57.008" v="1720" actId="2085"/>
          <ac:spMkLst>
            <pc:docMk/>
            <pc:sldMk cId="3579762913" sldId="263"/>
            <ac:spMk id="2" creationId="{B1B66D29-2F61-0B90-1500-2529C6FF380B}"/>
          </ac:spMkLst>
        </pc:spChg>
        <pc:spChg chg="del mod">
          <ac:chgData name="Lorenzo Taddei" userId="30bf616d265f9878" providerId="LiveId" clId="{B0E7543E-375A-426C-9D12-7BAA98C07228}" dt="2023-01-27T17:42:12.855" v="1389" actId="21"/>
          <ac:spMkLst>
            <pc:docMk/>
            <pc:sldMk cId="3579762913" sldId="263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1-27T17:45:36.175" v="1447" actId="20577"/>
          <ac:spMkLst>
            <pc:docMk/>
            <pc:sldMk cId="3579762913" sldId="263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1-27T17:40:14.168" v="1374" actId="207"/>
          <ac:spMkLst>
            <pc:docMk/>
            <pc:sldMk cId="3579762913" sldId="263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1-27T17:40:14.168" v="1374" actId="207"/>
          <ac:spMkLst>
            <pc:docMk/>
            <pc:sldMk cId="3579762913" sldId="263"/>
            <ac:spMk id="10" creationId="{5FA75089-5D97-DA4D-1E2F-71A04D970F63}"/>
          </ac:spMkLst>
        </pc:spChg>
        <pc:spChg chg="add del">
          <ac:chgData name="Lorenzo Taddei" userId="30bf616d265f9878" providerId="LiveId" clId="{B0E7543E-375A-426C-9D12-7BAA98C07228}" dt="2023-01-27T18:17:34.275" v="1697" actId="22"/>
          <ac:spMkLst>
            <pc:docMk/>
            <pc:sldMk cId="3579762913" sldId="263"/>
            <ac:spMk id="15" creationId="{74FDAEC9-FEC2-2AF9-B4BE-E8D867B9816F}"/>
          </ac:spMkLst>
        </pc:sp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4" creationId="{22376297-5800-C83C-9866-86454F9E1596}"/>
          </ac:picMkLst>
        </pc:picChg>
        <pc:picChg chg="del">
          <ac:chgData name="Lorenzo Taddei" userId="30bf616d265f9878" providerId="LiveId" clId="{B0E7543E-375A-426C-9D12-7BAA98C07228}" dt="2023-01-27T17:40:56.464" v="1375" actId="478"/>
          <ac:picMkLst>
            <pc:docMk/>
            <pc:sldMk cId="3579762913" sldId="263"/>
            <ac:picMk id="6" creationId="{2DFA6AF7-F829-0ABF-EDEA-D36F590B4B36}"/>
          </ac:picMkLst>
        </pc:picChg>
        <pc:picChg chg="del">
          <ac:chgData name="Lorenzo Taddei" userId="30bf616d265f9878" providerId="LiveId" clId="{B0E7543E-375A-426C-9D12-7BAA98C07228}" dt="2023-01-27T17:41:14.495" v="1381" actId="478"/>
          <ac:picMkLst>
            <pc:docMk/>
            <pc:sldMk cId="3579762913" sldId="263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2" creationId="{0A713FAA-2D69-4D67-0B62-4738ACC828E1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1026" creationId="{45D20176-3E12-5589-61FC-55070EFDED5E}"/>
          </ac:picMkLst>
        </pc:picChg>
        <pc:picChg chg="add mod">
          <ac:chgData name="Lorenzo Taddei" userId="30bf616d265f9878" providerId="LiveId" clId="{B0E7543E-375A-426C-9D12-7BAA98C07228}" dt="2023-01-27T18:19:08.909" v="1716"/>
          <ac:picMkLst>
            <pc:docMk/>
            <pc:sldMk cId="3579762913" sldId="263"/>
            <ac:picMk id="1028" creationId="{2C371D5F-C0F8-A9F0-1DBD-377146F73B6E}"/>
          </ac:picMkLst>
        </pc:picChg>
        <pc:picChg chg="add del">
          <ac:chgData name="Lorenzo Taddei" userId="30bf616d265f9878" providerId="LiveId" clId="{B0E7543E-375A-426C-9D12-7BAA98C07228}" dt="2023-01-27T18:17:21.887" v="1695"/>
          <ac:picMkLst>
            <pc:docMk/>
            <pc:sldMk cId="3579762913" sldId="263"/>
            <ac:picMk id="1030" creationId="{C2757C4C-7FD1-F494-88DF-7DD23C184932}"/>
          </ac:picMkLst>
        </pc:picChg>
        <pc:picChg chg="add del mod">
          <ac:chgData name="Lorenzo Taddei" userId="30bf616d265f9878" providerId="LiveId" clId="{B0E7543E-375A-426C-9D12-7BAA98C07228}" dt="2023-01-27T18:17:59.952" v="1701" actId="478"/>
          <ac:picMkLst>
            <pc:docMk/>
            <pc:sldMk cId="3579762913" sldId="263"/>
            <ac:picMk id="1032" creationId="{F06BE976-23D8-645A-4CDF-14B63AB68103}"/>
          </ac:picMkLst>
        </pc:picChg>
        <pc:picChg chg="add mod">
          <ac:chgData name="Lorenzo Taddei" userId="30bf616d265f9878" providerId="LiveId" clId="{B0E7543E-375A-426C-9D12-7BAA98C07228}" dt="2023-01-27T18:19:03.083" v="1715"/>
          <ac:picMkLst>
            <pc:docMk/>
            <pc:sldMk cId="3579762913" sldId="263"/>
            <ac:picMk id="1034" creationId="{6FC2F5D3-00AE-CEE1-4815-C71779FCF7F6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4A3-975B-594D-59C6-2216796D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D3A93-277B-66E4-959D-3C9ECC729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4A44-E4AC-0EEA-B652-9F8C66C4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A1BC-5431-C6CF-761B-9BC64B6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72DB-1C74-DC25-9C14-719ECAB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9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CEC-6400-CC88-B21E-AC75796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038EB-6B92-644C-ACA7-8FE79480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F70-CEC1-E011-78E1-2AF8BDB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56E1-3A67-6AFE-6B6E-0BEF94CC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B0DA-6CB3-6177-C500-F0A72BE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B5B4A-6D09-38D8-81BB-19649C4D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0E09E-4460-6DE3-2582-33215892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0759-7A93-6A34-B043-0E1DD02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4C92-6556-6D9B-276F-3EC85DE1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3025-E134-2A16-CEB6-82FDA2C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96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A219-668C-4F2F-74D6-3EF4BF2F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8017-633F-2FAA-7FDB-72531ED9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E4A2-9E8A-8D60-B36B-43D816A3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F8C-087D-8B75-7A3E-EF4033E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BF02-6097-EFAF-CEEF-F49786DF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6AD-145C-14F4-9228-008BF1A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7317-0275-651C-ABE8-0CC5A63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1EE-475E-C1C7-238F-96963E41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25C9-9569-CAE6-645A-64FDABC7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31805-45D7-5550-6BCB-2A0E798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1268-84FF-AD8C-1731-3F07B2A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8E6-F684-8912-7AA4-45FE0A7F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0D44-5B74-D5C1-DE0F-B23F9836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6609-B6CC-BB89-7DA3-34856639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719F-9400-DF7C-ED49-4861B4A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44E40-5162-FF04-C2EE-A5D0418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4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00-366B-D5D2-E7E2-7FAB9A3B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D93-AF87-BD70-DC28-C9E13746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C084A-0198-AE39-A051-69339D6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0195-2E83-A12C-C1A1-FBA69D3C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C996C-9C41-C5D0-8320-DA10EB3C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61413-FA60-50AE-91A3-F8D6448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98633-6A6F-633F-8147-2020FACE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A239-EAD6-90E5-EB43-A049B646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17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2876-41DC-33BA-EF8A-95BBBC8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6ABB-3131-9C86-83CE-34152458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E93E6-6800-FD53-667F-C56BD82C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D936-A9BA-BADB-47DA-438AEE63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1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07D28-0110-0CC1-5B05-BFEFD65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D216-7ACF-426E-0560-7E970A86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38780-27D8-2341-2306-9768139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6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9D30-03CF-CA79-3BB3-6892EFB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94B-9484-CACE-3FCC-61ACDB98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DBB57-BA44-B5BA-0538-8CD2B882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B7883-5486-3543-83CB-E86EA9BD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E2B31-4639-59F8-158E-CC2619F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56C3-6339-71AF-4681-5AFB678E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199C-CB71-81BC-7BDE-B364FA2D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34107-CE1D-CB60-5B7A-DFDACACF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BA80-BC1A-7EE8-9A5F-714780FD4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1BA9-5281-89A3-8035-22B0E89D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0137-FE02-5339-2651-41C44ACC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0081-BB27-3F11-FEEC-DC2DB744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4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5BC27-8BA2-136E-7B34-60B4AFC7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7480-2A48-75C7-1675-4D28372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A637A-67B7-1AFB-3A5F-1B3B30998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68B-442C-4A53-9DF5-EA671E8E917A}" type="datetimeFigureOut">
              <a:rPr lang="it-IT" smtClean="0"/>
              <a:t>27/01/2023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5F8-6ADF-E680-7E2D-A09BA147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B443-8B70-8148-9F16-733933DC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2D050">
              <a:alpha val="8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13820" y="4468683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67411" y="424807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25" y="443960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59" y="4792229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70823" y="4638224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8560948" y="4652970"/>
              <a:ext cx="863640" cy="561240"/>
            </p14:xfrm>
          </p:contentPart>
        </mc:Choice>
        <mc:Fallback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2308" y="4644330"/>
                <a:ext cx="88128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68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FF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093290" y="4468683"/>
            <a:ext cx="2853241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082116" y="4468683"/>
            <a:ext cx="2853241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Picture 4" descr="Download R Shiny Logo PNG Image with No Background - PNGkey.com">
            <a:extLst>
              <a:ext uri="{FF2B5EF4-FFF2-40B4-BE49-F238E27FC236}">
                <a16:creationId xmlns:a16="http://schemas.microsoft.com/office/drawing/2014/main" id="{E0B476B2-98EC-E8D4-E70A-EDFF47B7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5" y="387293"/>
            <a:ext cx="928090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Studio Logo Usage Guidelines - RStudio">
            <a:extLst>
              <a:ext uri="{FF2B5EF4-FFF2-40B4-BE49-F238E27FC236}">
                <a16:creationId xmlns:a16="http://schemas.microsoft.com/office/drawing/2014/main" id="{CC1110A0-0348-CDA3-D069-3AECF683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1363621" y="415534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231A6-C18B-B404-2AA7-2D3AF39F046F}"/>
              </a:ext>
            </a:extLst>
          </p:cNvPr>
          <p:cNvSpPr txBox="1"/>
          <p:nvPr/>
        </p:nvSpPr>
        <p:spPr>
          <a:xfrm>
            <a:off x="1363621" y="1996003"/>
            <a:ext cx="93365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Market price estimation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Lasso Regression, App</a:t>
            </a:r>
            <a:endParaRPr lang="it-IT" sz="60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078" name="Picture 6" descr="Airbnb logo | Storia, valore, PNG">
            <a:extLst>
              <a:ext uri="{FF2B5EF4-FFF2-40B4-BE49-F238E27FC236}">
                <a16:creationId xmlns:a16="http://schemas.microsoft.com/office/drawing/2014/main" id="{11B147DD-83BA-3B0A-314E-D1CF0BA7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39" y="4475508"/>
            <a:ext cx="2474327" cy="13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9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F8F5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9066684" y="4549837"/>
            <a:ext cx="1879847" cy="1317479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9055510" y="4549837"/>
            <a:ext cx="1879847" cy="131747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2C322-8708-03E3-9802-8CAB446BB9C5}"/>
              </a:ext>
            </a:extLst>
          </p:cNvPr>
          <p:cNvSpPr txBox="1"/>
          <p:nvPr/>
        </p:nvSpPr>
        <p:spPr>
          <a:xfrm>
            <a:off x="1577848" y="1942291"/>
            <a:ext cx="90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MCA</a:t>
            </a:r>
          </a:p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  <a:r>
              <a:rPr lang="en-US" sz="7200" dirty="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it-IT" sz="7200" dirty="0">
              <a:solidFill>
                <a:schemeClr val="tx1">
                  <a:lumMod val="85000"/>
                  <a:lumOff val="15000"/>
                  <a:alpha val="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3639250-64F7-EEA9-2803-958991B4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12" y="474044"/>
            <a:ext cx="989128" cy="9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Studio Logo Usage Guidelines - RStudio">
            <a:extLst>
              <a:ext uri="{FF2B5EF4-FFF2-40B4-BE49-F238E27FC236}">
                <a16:creationId xmlns:a16="http://schemas.microsoft.com/office/drawing/2014/main" id="{2C79C585-0716-7050-1831-E02B0F338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74895" y="418658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6A7A0D-6509-F93E-1D5F-62B82957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038" y="4656384"/>
            <a:ext cx="650389" cy="1040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2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BEBAF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13820" y="4468683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03670"/>
            <a:ext cx="83687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6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EDBD4-B7C8-04E2-8120-57DF8D9A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>
          <a:xfrm>
            <a:off x="840739" y="-2"/>
            <a:ext cx="10287003" cy="6115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26AAC-2E7C-BAEB-5814-D1DE30FB033B}"/>
              </a:ext>
            </a:extLst>
          </p:cNvPr>
          <p:cNvSpPr/>
          <p:nvPr/>
        </p:nvSpPr>
        <p:spPr>
          <a:xfrm>
            <a:off x="1284245" y="349143"/>
            <a:ext cx="2975239" cy="141020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988ABB1F-126A-81B7-E121-7FF148D8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720036"/>
            <a:ext cx="1235793" cy="668422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Studio Logo Usage Guidelines - RStudio">
            <a:extLst>
              <a:ext uri="{FF2B5EF4-FFF2-40B4-BE49-F238E27FC236}">
                <a16:creationId xmlns:a16="http://schemas.microsoft.com/office/drawing/2014/main" id="{38611259-84F4-5343-44BC-BE80BB11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70157" y="563577"/>
            <a:ext cx="1060823" cy="9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42726-78D2-7981-49EC-A5975A3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2"/>
          <a:stretch/>
        </p:blipFill>
        <p:spPr>
          <a:xfrm>
            <a:off x="840739" y="0"/>
            <a:ext cx="10287000" cy="611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412A1-CECE-EEB2-24F9-512F27BDB314}"/>
              </a:ext>
            </a:extLst>
          </p:cNvPr>
          <p:cNvSpPr/>
          <p:nvPr/>
        </p:nvSpPr>
        <p:spPr>
          <a:xfrm>
            <a:off x="1284245" y="349143"/>
            <a:ext cx="2975239" cy="13754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098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E7137E0F-5465-D1F5-E638-4453646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46" y="688039"/>
            <a:ext cx="1221518" cy="660701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Studio Logo Usage Guidelines - RStudio">
            <a:extLst>
              <a:ext uri="{FF2B5EF4-FFF2-40B4-BE49-F238E27FC236}">
                <a16:creationId xmlns:a16="http://schemas.microsoft.com/office/drawing/2014/main" id="{EA71C365-127A-B749-1050-0C875535D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54917" y="518396"/>
            <a:ext cx="1074714" cy="10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9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20</Words>
  <Application>Microsoft Office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Arial Nova Cond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Taddei</dc:creator>
  <cp:lastModifiedBy>Lorenzo Taddei</cp:lastModifiedBy>
  <cp:revision>1</cp:revision>
  <dcterms:created xsi:type="dcterms:W3CDTF">2023-01-24T16:39:10Z</dcterms:created>
  <dcterms:modified xsi:type="dcterms:W3CDTF">2023-01-27T18:25:46Z</dcterms:modified>
</cp:coreProperties>
</file>